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325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8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4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6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7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7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3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1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8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5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8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7E0917-8C08-604A-B6AC-3F0C186891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9939" y="561361"/>
            <a:ext cx="12192000" cy="609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65240" y="144291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1442916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79160" y="144291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2200" y="144291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D08C1C-D67D-1942-BD9E-AA58B027BC36}"/>
              </a:ext>
            </a:extLst>
          </p:cNvPr>
          <p:cNvSpPr txBox="1"/>
          <p:nvPr/>
        </p:nvSpPr>
        <p:spPr>
          <a:xfrm rot="16200000">
            <a:off x="2300924" y="2738003"/>
            <a:ext cx="194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 Likelihood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370B9C-4E1B-5E44-B5E0-A0938C78093A}"/>
              </a:ext>
            </a:extLst>
          </p:cNvPr>
          <p:cNvSpPr/>
          <p:nvPr/>
        </p:nvSpPr>
        <p:spPr>
          <a:xfrm>
            <a:off x="6415081" y="2597290"/>
            <a:ext cx="585380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CB9FF2-8BC4-F549-AAD5-C380C98A8883}"/>
              </a:ext>
            </a:extLst>
          </p:cNvPr>
          <p:cNvSpPr/>
          <p:nvPr/>
        </p:nvSpPr>
        <p:spPr>
          <a:xfrm>
            <a:off x="6415081" y="3489985"/>
            <a:ext cx="585380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8A76E-81E0-2F45-BB4F-912AA81C5ABB}"/>
              </a:ext>
            </a:extLst>
          </p:cNvPr>
          <p:cNvSpPr/>
          <p:nvPr/>
        </p:nvSpPr>
        <p:spPr>
          <a:xfrm>
            <a:off x="9358205" y="2617733"/>
            <a:ext cx="585380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125DE6-E940-984D-A2CA-B405A86FCC03}"/>
              </a:ext>
            </a:extLst>
          </p:cNvPr>
          <p:cNvSpPr/>
          <p:nvPr/>
        </p:nvSpPr>
        <p:spPr>
          <a:xfrm>
            <a:off x="9358205" y="3429000"/>
            <a:ext cx="585380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7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910</TotalTime>
  <Words>10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Subramanian</dc:creator>
  <cp:lastModifiedBy>Rahul Subramanian</cp:lastModifiedBy>
  <cp:revision>25</cp:revision>
  <cp:lastPrinted>2019-09-23T18:21:25Z</cp:lastPrinted>
  <dcterms:created xsi:type="dcterms:W3CDTF">2019-08-29T21:27:25Z</dcterms:created>
  <dcterms:modified xsi:type="dcterms:W3CDTF">2020-04-01T19:03:46Z</dcterms:modified>
</cp:coreProperties>
</file>